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24807-A784-064B-B706-2B222A96200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78C75-0747-8142-9090-76129441D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 of art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contrast</a:t>
            </a:r>
            <a:endParaRPr lang="en-US" dirty="0"/>
          </a:p>
        </p:txBody>
      </p:sp>
      <p:pic>
        <p:nvPicPr>
          <p:cNvPr id="4" name="Content Placeholder 3" descr="Photo on 2012-08-22 at 14.2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88" y="1600200"/>
            <a:ext cx="6724214" cy="5036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720" y="1600200"/>
            <a:ext cx="6393821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26" y="1755831"/>
            <a:ext cx="5058220" cy="4215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89" y="1600200"/>
            <a:ext cx="7075652" cy="470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49" y="1562104"/>
            <a:ext cx="5745849" cy="436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endParaRPr lang="en-US" dirty="0"/>
          </a:p>
        </p:txBody>
      </p:sp>
      <p:pic>
        <p:nvPicPr>
          <p:cNvPr id="4" name="Content Placeholder 3" descr="Photo on 2012-08-22 at 14.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</a:t>
            </a:r>
            <a:endParaRPr lang="en-US" dirty="0"/>
          </a:p>
        </p:txBody>
      </p:sp>
      <p:pic>
        <p:nvPicPr>
          <p:cNvPr id="4" name="Content Placeholder 3" descr="Photo on 2012-08-22 at 14.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</a:t>
            </a:r>
            <a:endParaRPr lang="en-US" dirty="0"/>
          </a:p>
        </p:txBody>
      </p:sp>
      <p:pic>
        <p:nvPicPr>
          <p:cNvPr id="4" name="Content Placeholder 3" descr="Photo on 2012-08-22 at 14.1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  <a:endParaRPr lang="en-US" dirty="0"/>
          </a:p>
        </p:txBody>
      </p:sp>
      <p:pic>
        <p:nvPicPr>
          <p:cNvPr id="4" name="Content Placeholder 3" descr="Photo on 2012-08-22 at 14.2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</a:t>
            </a:r>
            <a:endParaRPr lang="en-US" dirty="0"/>
          </a:p>
        </p:txBody>
      </p:sp>
      <p:pic>
        <p:nvPicPr>
          <p:cNvPr id="4" name="Content Placeholder 3" descr="Photo on 2012-08-22 at 14.17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</a:t>
            </a:r>
            <a:endParaRPr lang="en-US" dirty="0"/>
          </a:p>
        </p:txBody>
      </p:sp>
      <p:pic>
        <p:nvPicPr>
          <p:cNvPr id="4" name="Content Placeholder 3" descr="Photo on 2012-08-22 at 14.10 #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</a:t>
            </a:r>
            <a:endParaRPr lang="en-US" dirty="0"/>
          </a:p>
        </p:txBody>
      </p:sp>
      <p:pic>
        <p:nvPicPr>
          <p:cNvPr id="4" name="Content Placeholder 3" descr="Photo on 2012-08-22 at 14.1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98" y="1600199"/>
            <a:ext cx="680131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</Words>
  <Application>Microsoft Macintosh PowerPoint</Application>
  <PresentationFormat>On-screen Show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Elements of art </vt:lpstr>
      <vt:lpstr>line</vt:lpstr>
      <vt:lpstr>Shape </vt:lpstr>
      <vt:lpstr>form</vt:lpstr>
      <vt:lpstr>color</vt:lpstr>
      <vt:lpstr>value</vt:lpstr>
      <vt:lpstr>texture</vt:lpstr>
      <vt:lpstr>space</vt:lpstr>
      <vt:lpstr>balance</vt:lpstr>
      <vt:lpstr>contrast</vt:lpstr>
      <vt:lpstr>emphasis</vt:lpstr>
      <vt:lpstr>Movement </vt:lpstr>
      <vt:lpstr>pattern</vt:lpstr>
      <vt:lpstr>rhythm</vt:lpstr>
      <vt:lpstr>unity</vt:lpstr>
    </vt:vector>
  </TitlesOfParts>
  <Company>Van Meter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art </dc:title>
  <dc:creator>Tyler Junge</dc:creator>
  <cp:lastModifiedBy>Van Meter CSD</cp:lastModifiedBy>
  <cp:revision>1</cp:revision>
  <dcterms:created xsi:type="dcterms:W3CDTF">2012-08-30T19:02:01Z</dcterms:created>
  <dcterms:modified xsi:type="dcterms:W3CDTF">2012-08-30T19:04:34Z</dcterms:modified>
</cp:coreProperties>
</file>